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GIF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GIF"/><Relationship Id="rId1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GIF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nvato-labs-ai-da49153a-379b-4c33-9f07-aeceeabe8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4610"/>
            <a:ext cx="12192000" cy="696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dirty="0"/>
              <a:t>StudyMate</a:t>
            </a:r>
            <a:r>
              <a:rPr lang="en-IN" altLang="en-US" sz="8800" b="1" dirty="0"/>
              <a:t> 😉</a:t>
            </a:r>
            <a:endParaRPr lang="en-IN" altLang="en-US" sz="8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1730" y="6209665"/>
            <a:ext cx="7240270" cy="648335"/>
          </a:xfrm>
        </p:spPr>
        <p:txBody>
          <a:bodyPr/>
          <a:p>
            <a:pPr marL="0" indent="0">
              <a:buNone/>
            </a:pPr>
            <a:r>
              <a:rPr lang="en-US"/>
              <a:t>Theme</a:t>
            </a:r>
            <a:r>
              <a:rPr lang="en-IN" altLang="en-US"/>
              <a:t>:</a:t>
            </a:r>
            <a:r>
              <a:rPr lang="en-US"/>
              <a:t>Education and Artificial Intelligence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9185" y="1604645"/>
            <a:ext cx="8244840" cy="575945"/>
          </a:xfrm>
        </p:spPr>
        <p:txBody>
          <a:bodyPr/>
          <a:lstStyle/>
          <a:p>
            <a:pPr marL="0" indent="0">
              <a:buNone/>
            </a:pPr>
            <a:r>
              <a:rPr lang="en-IN" altLang="en-US" b="1"/>
              <a:t>                      -</a:t>
            </a:r>
            <a:r>
              <a:rPr lang="en-IN" altLang="en-US" b="1">
                <a:latin typeface="Bahnschrift Condensed" panose="020B0502040204020203" charset="0"/>
                <a:cs typeface="Bahnschrift Condensed" panose="020B0502040204020203" charset="0"/>
              </a:rPr>
              <a:t>LLM help you in study(AI powerd)</a:t>
            </a:r>
            <a:r>
              <a:rPr lang="en-IN" altLang="en-US" b="1"/>
              <a:t> </a:t>
            </a:r>
            <a:endParaRPr lang="en-I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  <p:bldP spid="2" grpId="3"/>
      <p:bldP spid="2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Uniqueness and Innovation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350375" cy="4351655"/>
          </a:xfrm>
        </p:spPr>
        <p:txBody>
          <a:bodyPr>
            <a:normAutofit/>
          </a:bodyPr>
          <a:p>
            <a:pPr marL="0" indent="0" algn="l">
              <a:buNone/>
            </a:pPr>
            <a:r>
              <a:rPr lang="en-US"/>
              <a:t>🎯 Focuses strictly on user’s PDFs instead of the internet.</a:t>
            </a:r>
            <a:endParaRPr lang="en-US"/>
          </a:p>
          <a:p>
            <a:pPr marL="0" indent="0" algn="l">
              <a:buNone/>
            </a:pPr>
            <a:endParaRPr lang="en-US"/>
          </a:p>
          <a:p>
            <a:pPr marL="0" indent="0" algn="l">
              <a:buNone/>
            </a:pPr>
            <a:r>
              <a:rPr lang="en-US"/>
              <a:t>🎯 Works like a personal AI tutor for each student.</a:t>
            </a:r>
            <a:endParaRPr lang="en-US"/>
          </a:p>
          <a:p>
            <a:pPr marL="0" indent="0" algn="l">
              <a:buNone/>
            </a:pPr>
            <a:endParaRPr lang="en-US"/>
          </a:p>
          <a:p>
            <a:pPr marL="0" indent="0" algn="l">
              <a:buNone/>
            </a:pPr>
            <a:r>
              <a:rPr lang="en-US"/>
              <a:t>🎯 Combines Q&amp;A + Revision Bank + AI Chatbot in one platform.</a:t>
            </a:r>
            <a:endParaRPr lang="en-US"/>
          </a:p>
          <a:p>
            <a:pPr marL="0" indent="0" algn="l">
              <a:buNone/>
            </a:pPr>
            <a:endParaRPr lang="en-US"/>
          </a:p>
          <a:p>
            <a:pPr marL="0" indent="0" algn="l">
              <a:buNone/>
            </a:pPr>
            <a:r>
              <a:rPr lang="en-US"/>
              <a:t>🎯 Can scale to become a college-wide learning assistant with multiple users.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Future Enhancements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11795" cy="4351655"/>
          </a:xfrm>
        </p:spPr>
        <p:txBody>
          <a:bodyPr>
            <a:noAutofit/>
          </a:bodyPr>
          <a:p>
            <a:pPr>
              <a:buFont typeface="Wingdings" panose="05000000000000000000" charset="0"/>
              <a:buChar char="v"/>
            </a:pPr>
            <a:r>
              <a:rPr lang="en-US" sz="2000">
                <a:latin typeface="Courier New" panose="02070309020205020404" charset="0"/>
                <a:cs typeface="Courier New" panose="02070309020205020404" charset="0"/>
              </a:rPr>
              <a:t> Multi-PDF comparison and cross-answering.</a:t>
            </a: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000">
                <a:latin typeface="Courier New" panose="02070309020205020404" charset="0"/>
                <a:cs typeface="Courier New" panose="02070309020205020404" charset="0"/>
              </a:rPr>
              <a:t> Integration with cloud services (Google Drive, OneDrive).</a:t>
            </a: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000">
                <a:latin typeface="Courier New" panose="02070309020205020404" charset="0"/>
                <a:cs typeface="Courier New" panose="02070309020205020404" charset="0"/>
              </a:rPr>
              <a:t>AI-based study analytics and performance tracking.</a:t>
            </a: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000">
                <a:latin typeface="Courier New" panose="02070309020205020404" charset="0"/>
                <a:cs typeface="Courier New" panose="02070309020205020404" charset="0"/>
              </a:rPr>
              <a:t> Adaptive suggestions based on student’s question history.</a:t>
            </a:r>
            <a:endParaRPr lang="en-US" sz="2000"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7" name="Content Placeholder 106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189595" y="365125"/>
            <a:ext cx="3478530" cy="3226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Content Placeholder 107"/>
          <p:cNvPicPr/>
          <p:nvPr>
            <p:ph sz="half" idx="2"/>
          </p:nvPr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Expected Outcome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70750" cy="4321810"/>
          </a:xfrm>
        </p:spPr>
        <p:txBody>
          <a:bodyPr>
            <a:normAutofit fontScale="90000" lnSpcReduction="10000"/>
          </a:bodyPr>
          <a:p>
            <a:r>
              <a:rPr lang="en-US" b="1"/>
              <a:t>✅ Reduce exam stress by cutting down manual searching time.</a:t>
            </a:r>
            <a:endParaRPr lang="en-US" b="1"/>
          </a:p>
          <a:p>
            <a:endParaRPr lang="en-US" b="1"/>
          </a:p>
          <a:p>
            <a:r>
              <a:rPr lang="en-US" b="1"/>
              <a:t>✅ Enhance personalized learning by connecting AI with user’s own notes.</a:t>
            </a:r>
            <a:endParaRPr lang="en-US" b="1"/>
          </a:p>
          <a:p>
            <a:endParaRPr lang="en-US" b="1"/>
          </a:p>
          <a:p>
            <a:r>
              <a:rPr lang="en-US" b="1"/>
              <a:t>✅ Create a scalable educational platform suitable for students and institutions.</a:t>
            </a:r>
            <a:endParaRPr lang="en-US" b="1"/>
          </a:p>
          <a:p>
            <a:endParaRPr lang="en-US" b="1"/>
          </a:p>
          <a:p>
            <a:r>
              <a:rPr lang="en-US" b="1"/>
              <a:t>✅ Offer a practical AI tool that blends with real academic needs.</a:t>
            </a:r>
            <a:endParaRPr lang="en-US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System Limitations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Each PDF file uploaded must be 200 MB or less.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Files larger than 200 MB will be rejected automatically to maintain performance and avoid processing delays.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endParaRPr lang="en-US"/>
          </a:p>
          <a:p>
            <a:pPr>
              <a:buFont typeface="Wingdings" panose="05000000000000000000" charset="0"/>
              <a:buChar char="Ø"/>
            </a:pPr>
            <a:r>
              <a:rPr lang="en-US"/>
              <a:t>Supported file type: .pdf only.</a:t>
            </a:r>
            <a:endParaRPr lang="en-US"/>
          </a:p>
        </p:txBody>
      </p:sp>
      <p:pic>
        <p:nvPicPr>
          <p:cNvPr id="109" name="Content Placeholder 108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63970" y="1826260"/>
            <a:ext cx="4989830" cy="4351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1" name="Picture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81280" y="-635"/>
            <a:ext cx="12191365" cy="685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envato-labs-ai-19c55600-9bcf-4706-9c17-b684b8100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0" y="2442210"/>
            <a:ext cx="5092700" cy="4415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latin typeface="Arial Black" panose="020B0A04020102020204" charset="0"/>
                <a:cs typeface="Arial Black" panose="020B0A04020102020204" charset="0"/>
              </a:rPr>
              <a:t>Pillers :</a:t>
            </a:r>
            <a:endParaRPr lang="en-IN" alt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 sz="4800">
                <a:latin typeface="Courier New" panose="02070309020205020404" charset="0"/>
                <a:cs typeface="Courier New" panose="02070309020205020404" charset="0"/>
              </a:rPr>
              <a:t>#Repalle Naga sai Nikhil</a:t>
            </a:r>
            <a:endParaRPr lang="en-IN" altLang="en-US" sz="4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IN" altLang="en-US" sz="4800">
                <a:latin typeface="Courier New" panose="02070309020205020404" charset="0"/>
                <a:cs typeface="Courier New" panose="02070309020205020404" charset="0"/>
              </a:rPr>
              <a:t>P Irmiya</a:t>
            </a:r>
            <a:endParaRPr lang="en-IN" altLang="en-US" sz="4800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en-IN" altLang="en-US" sz="4800">
                <a:latin typeface="Courier New" panose="02070309020205020404" charset="0"/>
                <a:cs typeface="Courier New" panose="02070309020205020404" charset="0"/>
              </a:rPr>
              <a:t>Mardana Manohar</a:t>
            </a:r>
            <a:endParaRPr lang="en-IN" altLang="en-US" sz="480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777" y="0"/>
            <a:ext cx="12190446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3385"/>
            <a:ext cx="10515600" cy="1325563"/>
          </a:xfrm>
        </p:spPr>
        <p:txBody>
          <a:bodyPr/>
          <a:p>
            <a:r>
              <a:rPr lang="en-US" sz="4800" b="1" u="sng"/>
              <a:t>Problem Statement</a:t>
            </a:r>
            <a:r>
              <a:rPr lang="en-IN" altLang="en-US" sz="4800" b="1" u="sng"/>
              <a:t>:</a:t>
            </a:r>
            <a:endParaRPr lang="en-IN" altLang="en-US" sz="4800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676640" cy="4622800"/>
          </a:xfrm>
        </p:spPr>
        <p:txBody>
          <a:bodyPr>
            <a:normAutofit fontScale="70000"/>
          </a:bodyPr>
          <a:p>
            <a:pPr marL="514350" indent="-514350">
              <a:buAutoNum type="arabicPeriod"/>
            </a:pPr>
            <a:r>
              <a:rPr lang="en-US"/>
              <a:t>Modern students depend heavily on PDF notes, research papers, and e-learning materials. During exams, they spend a lot of time manually searching through hundreds of pages to find specific answers. This leads to:</a:t>
            </a: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- Wasted preparation time.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- Inconsistent learning due to irrelevant results from general search engines.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- Increased stress levels before exams.</a:t>
            </a: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Current solutions like Google and ChatGPT fail to focus only on the student's own study material, which makes personalized learning difficult. There is a clear need for a tool that connects AI power with personal academic content.</a:t>
            </a:r>
            <a:endParaRPr lang="en-US"/>
          </a:p>
        </p:txBody>
      </p:sp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09430" y="0"/>
            <a:ext cx="2782570" cy="215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r>
              <a:rPr lang="en-US" b="1" u="sng"/>
              <a:t>Objective</a:t>
            </a:r>
            <a:r>
              <a:rPr lang="en-IN" altLang="en-US" b="1" u="sng"/>
              <a:t>s: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68795" cy="3898265"/>
          </a:xfrm>
        </p:spPr>
        <p:txBody>
          <a:bodyPr>
            <a:normAutofit/>
          </a:bodyPr>
          <a:p>
            <a:pPr marL="0" indent="0" algn="l">
              <a:buNone/>
            </a:pPr>
            <a:r>
              <a:rPr lang="en-IN" altLang="en-US"/>
              <a:t>#</a:t>
            </a:r>
            <a:r>
              <a:rPr lang="en-US"/>
              <a:t>To create a personalized AI learning assistant that allows students to:</a:t>
            </a:r>
            <a:endParaRPr lang="en-US"/>
          </a:p>
          <a:p>
            <a:pPr marL="0" indent="0" algn="l">
              <a:buNone/>
            </a:pPr>
            <a:r>
              <a:rPr lang="en-US"/>
              <a:t>- Interact with their own PDF study materials.</a:t>
            </a:r>
            <a:endParaRPr lang="en-US"/>
          </a:p>
          <a:p>
            <a:pPr marL="0" indent="0" algn="l">
              <a:buNone/>
            </a:pPr>
            <a:r>
              <a:rPr lang="en-US"/>
              <a:t>- Ask questions naturally and receive precise, context-based answers only from their uploaded PDFs.</a:t>
            </a:r>
            <a:endParaRPr lang="en-US"/>
          </a:p>
          <a:p>
            <a:pPr marL="0" indent="0" algn="l">
              <a:buNone/>
            </a:pPr>
            <a:r>
              <a:rPr lang="en-US"/>
              <a:t>- Reduce search time and enhance exam preparation efficiency.</a:t>
            </a:r>
            <a:endParaRPr lang="en-US"/>
          </a:p>
        </p:txBody>
      </p:sp>
      <p:pic>
        <p:nvPicPr>
          <p:cNvPr id="104" name="Content Placeholder 103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07630" y="4053205"/>
            <a:ext cx="4484370" cy="2804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7706995" y="0"/>
            <a:ext cx="4485005" cy="31419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Proposed Solution</a:t>
            </a:r>
            <a:r>
              <a:rPr lang="en-IN" altLang="en-US"/>
              <a:t>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890" y="1825625"/>
            <a:ext cx="10684510" cy="4863465"/>
          </a:xfrm>
        </p:spPr>
        <p:txBody>
          <a:bodyPr>
            <a:noAutofit/>
          </a:bodyPr>
          <a:p>
            <a:r>
              <a:rPr lang="en-US" sz="2400"/>
              <a:t>StudyMate is a web-based AI-powered tool designed to make studying faster and smarter.</a:t>
            </a:r>
            <a:endParaRPr lang="en-US" sz="2400"/>
          </a:p>
          <a:p>
            <a:endParaRPr lang="en-US" sz="2400"/>
          </a:p>
          <a:p>
            <a:r>
              <a:rPr lang="en-US" sz="2400"/>
              <a:t>✅ Students can upload lecture PDFs or research papers.</a:t>
            </a:r>
            <a:endParaRPr lang="en-US" sz="2400"/>
          </a:p>
          <a:p>
            <a:r>
              <a:rPr lang="en-US" sz="2400"/>
              <a:t>✅ An AI engine (Gemini API) scans the document and understands the context.</a:t>
            </a:r>
            <a:endParaRPr lang="en-US" sz="2400"/>
          </a:p>
          <a:p>
            <a:r>
              <a:rPr lang="en-US" sz="2400"/>
              <a:t>✅ Students ask natural language questions and get accurate answers extracted only from their PDF.</a:t>
            </a:r>
            <a:endParaRPr lang="en-US" sz="2400"/>
          </a:p>
          <a:p>
            <a:r>
              <a:rPr lang="en-US" sz="2400"/>
              <a:t>✅ Recently asked questions are saved as a quick revision bank.</a:t>
            </a:r>
            <a:endParaRPr lang="en-US" sz="2400"/>
          </a:p>
          <a:p>
            <a:r>
              <a:rPr lang="en-US" sz="2400"/>
              <a:t>✅ Includes an AI chatbot for general study-related queries.</a:t>
            </a:r>
            <a:endParaRPr lang="en-US" sz="2400"/>
          </a:p>
          <a:p>
            <a:r>
              <a:rPr lang="en-US" sz="2400"/>
              <a:t>✅ A secure login system ensures each user’s data and Q&amp;A history is private.</a:t>
            </a:r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Content Placeholder 9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74565"/>
          </a:xfrm>
        </p:spPr>
        <p:txBody>
          <a:bodyPr>
            <a:normAutofit/>
          </a:bodyPr>
          <a:p>
            <a:r>
              <a:rPr lang="en-US"/>
              <a:t>Core Idea: Combine Education + AI + Personalized Study Materials into one seamless platform.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Key Features</a:t>
            </a:r>
            <a:r>
              <a:rPr lang="en-IN" altLang="en-US"/>
              <a:t>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31305" cy="4556125"/>
          </a:xfrm>
        </p:spPr>
        <p:txBody>
          <a:bodyPr>
            <a:noAutofit/>
          </a:bodyPr>
          <a:p>
            <a:pPr marL="0" indent="0" algn="l">
              <a:buNone/>
            </a:pPr>
            <a:r>
              <a:rPr lang="en-US" sz="1700"/>
              <a:t>📌 PDF Upload &amp; AI-Powered Q&amp;A: Extract answers only from uploaded notes.</a:t>
            </a:r>
            <a:endParaRPr lang="en-US" sz="1700"/>
          </a:p>
          <a:p>
            <a:pPr marL="0" indent="0" algn="l">
              <a:buNone/>
            </a:pPr>
            <a:endParaRPr lang="en-US" sz="1700"/>
          </a:p>
          <a:p>
            <a:pPr marL="0" indent="0" algn="l">
              <a:buNone/>
            </a:pPr>
            <a:r>
              <a:rPr lang="en-US" sz="1700"/>
              <a:t>📌 Personal Revision Bank: Recently asked questions stored for quick access.</a:t>
            </a:r>
            <a:endParaRPr lang="en-US" sz="1700"/>
          </a:p>
          <a:p>
            <a:pPr marL="0" indent="0" algn="l">
              <a:buNone/>
            </a:pPr>
            <a:endParaRPr lang="en-US" sz="1700"/>
          </a:p>
          <a:p>
            <a:pPr marL="0" indent="0" algn="l">
              <a:buNone/>
            </a:pPr>
            <a:r>
              <a:rPr lang="en-US" sz="1700"/>
              <a:t>📌 AI-Powered Chatbot: Helps in additional doubts outside PDFs.</a:t>
            </a:r>
            <a:endParaRPr lang="en-US" sz="1700"/>
          </a:p>
          <a:p>
            <a:pPr marL="0" indent="0" algn="l">
              <a:buNone/>
            </a:pPr>
            <a:endParaRPr lang="en-US" sz="1700"/>
          </a:p>
          <a:p>
            <a:pPr marL="0" indent="0" algn="l">
              <a:buNone/>
            </a:pPr>
            <a:r>
              <a:rPr lang="en-US" sz="1700"/>
              <a:t>📌 Secure Login: Uses MongoDB backend for authentication and data privacy.</a:t>
            </a:r>
            <a:endParaRPr lang="en-US" sz="1700"/>
          </a:p>
          <a:p>
            <a:pPr marL="0" indent="0" algn="l">
              <a:buNone/>
            </a:pPr>
            <a:endParaRPr lang="en-US" sz="1700"/>
          </a:p>
          <a:p>
            <a:pPr marL="0" indent="0" algn="l">
              <a:buNone/>
            </a:pPr>
            <a:r>
              <a:rPr lang="en-US" sz="1700"/>
              <a:t>📌 Multi-Page Responsive Web UI: Clean interface with user-friendly navigation.</a:t>
            </a:r>
            <a:endParaRPr lang="en-US" sz="1700"/>
          </a:p>
          <a:p>
            <a:pPr marL="0" indent="0" algn="l">
              <a:buNone/>
            </a:pPr>
            <a:endParaRPr lang="en-US" sz="1700"/>
          </a:p>
          <a:p>
            <a:pPr marL="0" indent="0" algn="l">
              <a:buNone/>
            </a:pPr>
            <a:r>
              <a:rPr lang="en-US" sz="1700"/>
              <a:t>📌 Fast &amp; Lightweight: Designed for smooth use even on low-end devices.</a:t>
            </a:r>
            <a:endParaRPr lang="en-US" sz="1700"/>
          </a:p>
        </p:txBody>
      </p:sp>
      <p:pic>
        <p:nvPicPr>
          <p:cNvPr id="103" name="Content Placeholder 102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93355" y="172085"/>
            <a:ext cx="4016375" cy="2921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envato-labs-ai-7e7fb163-50d2-4e4f-8a37-0475e837f353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-59055" y="0"/>
            <a:ext cx="12251055" cy="7000875"/>
          </a:xfrm>
          <a:prstGeom prst="rect">
            <a:avLst/>
          </a:prstGeom>
        </p:spPr>
      </p:pic>
      <p:pic>
        <p:nvPicPr>
          <p:cNvPr id="104" name="Content Placeholder 103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68260" y="4920615"/>
            <a:ext cx="1591945" cy="1318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 Technology Stack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43065" cy="4605020"/>
          </a:xfrm>
        </p:spPr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en-US"/>
              <a:t>Frontend: Streamlit (for interactive web interface)</a:t>
            </a: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Backend: Flask (API and server logic)</a:t>
            </a: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Database: MongoDB (user authentication &amp; Q&amp;A storage)</a:t>
            </a: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AI Engine: Gemini API (answer extraction &amp; context understanding)</a:t>
            </a: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Programming Language: Python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" name="Content Placeholder 104"/>
          <p:cNvPicPr/>
          <p:nvPr>
            <p:ph sz="half" idx="2"/>
          </p:nvPr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u="sng"/>
              <a:t>Workflow / Architecture</a:t>
            </a:r>
            <a:r>
              <a:rPr lang="en-IN" altLang="en-US" b="1" u="sng"/>
              <a:t>:</a:t>
            </a:r>
            <a:endParaRPr lang="en-IN" altLang="en-US" b="1" u="sn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913495" cy="4705985"/>
          </a:xfrm>
        </p:spPr>
        <p:txBody>
          <a:bodyPr>
            <a:normAutofit/>
          </a:bodyPr>
          <a:p>
            <a:pPr marL="514350" indent="-514350">
              <a:buAutoNum type="arabicPeriod"/>
            </a:pPr>
            <a:r>
              <a:rPr lang="en-US"/>
              <a:t> Login: User credentials validated and stored securely in MongoDB.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 PDF Upload: File is processed and indexed for AI search.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Question Asked: User inputs query in natural language.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 AI Processing: Gemini API scans PDF and extracts the most relevant answer.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 Response: Displayed instantly, and stored in the Recent Q&amp;A section.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3724</Words>
  <Application>WPS Presentation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Bahnschrift Condensed</vt:lpstr>
      <vt:lpstr>Arial Black</vt:lpstr>
      <vt:lpstr>Courier New</vt:lpstr>
      <vt:lpstr>Calibri Light</vt:lpstr>
      <vt:lpstr>Calibri</vt:lpstr>
      <vt:lpstr>Microsoft YaHei</vt:lpstr>
      <vt:lpstr>Arial Unicode MS</vt:lpstr>
      <vt:lpstr>Wingdings</vt:lpstr>
      <vt:lpstr>Office Theme</vt:lpstr>
      <vt:lpstr>Gear Drives</vt:lpstr>
      <vt:lpstr>1_Art_mountaineering</vt:lpstr>
      <vt:lpstr>StudyMate 😉</vt:lpstr>
      <vt:lpstr>Pillers :</vt:lpstr>
      <vt:lpstr>Problem Statement:</vt:lpstr>
      <vt:lpstr> Objectives:</vt:lpstr>
      <vt:lpstr>Proposed Solution: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StudyMate 😉</dc:title>
  <dc:creator/>
  <cp:lastModifiedBy>ASUS</cp:lastModifiedBy>
  <cp:revision>4</cp:revision>
  <dcterms:created xsi:type="dcterms:W3CDTF">2025-08-01T16:44:00Z</dcterms:created>
  <dcterms:modified xsi:type="dcterms:W3CDTF">2025-08-01T18:38:09Z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57753B63CA60489E93AFC9B644086DA1</vt:lpwstr>
  </property>
  <property fmtid="{D5CDD505-2E9C-101B-9397-08002B2CF9AE}" pid="3" name="KSOProductBuildVer">
    <vt:lpwstr>1033-11.2.0.11306</vt:lpwstr>
  </property>
</Properties>
</file>